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63" r:id="rId5"/>
    <p:sldId id="266" r:id="rId6"/>
    <p:sldId id="268" r:id="rId7"/>
    <p:sldId id="267" r:id="rId8"/>
    <p:sldId id="270" r:id="rId9"/>
    <p:sldId id="259" r:id="rId10"/>
    <p:sldId id="261" r:id="rId11"/>
    <p:sldId id="272" r:id="rId12"/>
    <p:sldId id="273" r:id="rId13"/>
    <p:sldId id="274" r:id="rId14"/>
    <p:sldId id="276" r:id="rId15"/>
    <p:sldId id="275" r:id="rId16"/>
    <p:sldId id="277" r:id="rId17"/>
    <p:sldId id="262" r:id="rId18"/>
    <p:sldId id="278" r:id="rId19"/>
    <p:sldId id="287" r:id="rId20"/>
    <p:sldId id="279" r:id="rId21"/>
    <p:sldId id="283" r:id="rId22"/>
    <p:sldId id="285" r:id="rId23"/>
    <p:sldId id="284" r:id="rId24"/>
    <p:sldId id="286" r:id="rId25"/>
    <p:sldId id="264" r:id="rId26"/>
  </p:sldIdLst>
  <p:sldSz cx="9144000" cy="6858000" type="screen4x3"/>
  <p:notesSz cx="6858000" cy="9144000"/>
  <p:embeddedFontLst>
    <p:embeddedFont>
      <p:font typeface="Verdana" panose="020B060403050404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나눔고딕 ExtraBold" panose="020B0600000101010101" charset="-127"/>
      <p:bold r:id="rId34"/>
    </p:embeddedFont>
    <p:embeddedFont>
      <p:font typeface="나눔바른고딕" panose="020B0600000101010101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9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88" autoAdjust="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ACAC0-1A9E-48C1-91C7-E5FD432F04CA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DFBDA-DF3C-44C9-8C71-682392A97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95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Health </a:t>
            </a:r>
            <a:r>
              <a:rPr lang="ko-KR" altLang="en-US" dirty="0"/>
              <a:t>파트에서는 각 운동 종류에 따른 칼로리 소모량을 표시한 리스트와 스톱워치 기능을 넣어서  운동한 시간을 알 수 있게 출력해주는 파트입니다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58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위는 돋보기 이미지버튼을 클릭할 때의 이벤트이며</a:t>
            </a:r>
          </a:p>
          <a:p>
            <a:r>
              <a:rPr lang="ko-KR" altLang="en-US" dirty="0"/>
              <a:t>아래는 추가로 키패드의 완료키로도 검색하기 위한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코드는 이벤트 발생 시 목록을 초기화하고 </a:t>
            </a:r>
            <a:r>
              <a:rPr lang="ko-KR" altLang="en-US" dirty="0" err="1"/>
              <a:t>에딧텍스트에</a:t>
            </a:r>
            <a:r>
              <a:rPr lang="ko-KR" altLang="en-US" dirty="0"/>
              <a:t> 입력 받은 값이 없을 때 복사해둔 전체 목록을 다시 불러오는 것이고</a:t>
            </a:r>
          </a:p>
          <a:p>
            <a:r>
              <a:rPr lang="ko-KR" altLang="en-US" dirty="0"/>
              <a:t>그렇지 않고 입력 값이 존재하면 리스트의 모든 데이터를 검색하여 </a:t>
            </a:r>
            <a:r>
              <a:rPr lang="en-US" altLang="ko-KR" dirty="0"/>
              <a:t>contain</a:t>
            </a:r>
            <a:r>
              <a:rPr lang="ko-KR" altLang="en-US" dirty="0"/>
              <a:t>을 통해 입력 받은 단어가 포함되는 데이터를 리스트에 추가해 화면에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00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입력하는 부분인 </a:t>
            </a:r>
            <a:r>
              <a:rPr lang="ko-KR" altLang="en-US" dirty="0" err="1"/>
              <a:t>에딧텍스트</a:t>
            </a:r>
            <a:r>
              <a:rPr lang="ko-KR" altLang="en-US" dirty="0"/>
              <a:t> 부분에 입력 상태에 따른 옵션을 설정하는 부분으로 텍스트를 지웠을 때 목록을 처음처럼 다 볼 수 있게 하기 위해 사용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0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입력하는 부분인 </a:t>
            </a:r>
            <a:r>
              <a:rPr lang="ko-KR" altLang="en-US" dirty="0" err="1"/>
              <a:t>에딧텍스트</a:t>
            </a:r>
            <a:r>
              <a:rPr lang="ko-KR" altLang="en-US" dirty="0"/>
              <a:t> 부분에 입력 상태에 따른 옵션을 설정하는 부분으로 텍스트를 지웠을 때 목록을 처음처럼 다 볼 수 있게 하기 위해 사용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9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Intent</a:t>
            </a:r>
            <a:r>
              <a:rPr lang="ko-KR" altLang="en-US" dirty="0"/>
              <a:t>로 화면을 </a:t>
            </a:r>
            <a:r>
              <a:rPr lang="en-US" altLang="ko-KR" dirty="0" err="1"/>
              <a:t>State.class</a:t>
            </a:r>
            <a:r>
              <a:rPr lang="ko-KR" altLang="en-US" dirty="0"/>
              <a:t>로 넘기며 </a:t>
            </a:r>
            <a:r>
              <a:rPr lang="en-US" altLang="ko-KR" dirty="0"/>
              <a:t>State</a:t>
            </a:r>
            <a:r>
              <a:rPr lang="ko-KR" altLang="en-US" dirty="0"/>
              <a:t>에 총 칼로리 값을 받아와 출력하였습니다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95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파트 시연 영상입니다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푸드</a:t>
            </a:r>
            <a:r>
              <a:rPr lang="ko-KR" altLang="en-US" dirty="0"/>
              <a:t> 파트에서 음식을 체크하고 오른쪽 상단의 계산 버튼을 누르면 </a:t>
            </a:r>
            <a:r>
              <a:rPr lang="en-US" altLang="ko-KR" dirty="0"/>
              <a:t>State</a:t>
            </a:r>
            <a:r>
              <a:rPr lang="ko-KR" altLang="en-US" dirty="0"/>
              <a:t>로 넘어가게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State</a:t>
            </a:r>
            <a:r>
              <a:rPr lang="ko-KR" altLang="en-US" dirty="0"/>
              <a:t>에는 </a:t>
            </a:r>
            <a:r>
              <a:rPr lang="ko-KR" altLang="en-US" dirty="0" err="1"/>
              <a:t>푸드에서</a:t>
            </a:r>
            <a:r>
              <a:rPr lang="ko-KR" altLang="en-US" dirty="0"/>
              <a:t> 체크함 음식들의 총 칼로리와 운동 별 해당 칼로리 소모 시간을 측정해서 나타내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검색을 통해 운동 목록을 찾아볼 수도 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6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 종류와 시간에 따른 칼로리소모량을 리스트로 만들기 위해서 </a:t>
            </a:r>
            <a:r>
              <a:rPr lang="ko-KR" altLang="en-US" dirty="0" err="1"/>
              <a:t>리스트뷰를</a:t>
            </a:r>
            <a:r>
              <a:rPr lang="ko-KR" altLang="en-US" dirty="0"/>
              <a:t> 사용했는데 </a:t>
            </a:r>
            <a:r>
              <a:rPr lang="ko-KR" altLang="en-US" dirty="0" err="1"/>
              <a:t>리스트뷰는</a:t>
            </a:r>
            <a:r>
              <a:rPr lang="ko-KR" altLang="en-US" dirty="0"/>
              <a:t> 데이터 목록을 아이템 단위로 구성하여 화면에 출력하게 해줍니다</a:t>
            </a:r>
            <a:r>
              <a:rPr lang="en-US" altLang="ko-KR" dirty="0"/>
              <a:t>. </a:t>
            </a:r>
            <a:r>
              <a:rPr lang="ko-KR" altLang="en-US" dirty="0"/>
              <a:t>우선 운동 이름 </a:t>
            </a:r>
            <a:r>
              <a:rPr lang="ko-KR" altLang="en-US" dirty="0" err="1"/>
              <a:t>칼로리값</a:t>
            </a:r>
            <a:r>
              <a:rPr lang="ko-KR" altLang="en-US" dirty="0"/>
              <a:t> 이미지 들을 리스트로 만들었습니다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94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리스트를 만들었고 아래 어댑터 함수로 인자 값들을 보내주게 됩니다</a:t>
            </a:r>
            <a:r>
              <a:rPr lang="en-US" altLang="ko-KR" dirty="0"/>
              <a:t>. </a:t>
            </a:r>
            <a:r>
              <a:rPr lang="ko-KR" altLang="en-US" dirty="0"/>
              <a:t>어댑터 함수의 역할은 데이터를 </a:t>
            </a:r>
            <a:r>
              <a:rPr lang="ko-KR" altLang="en-US" dirty="0" err="1"/>
              <a:t>리스트뷰</a:t>
            </a:r>
            <a:r>
              <a:rPr lang="ko-KR" altLang="en-US" dirty="0"/>
              <a:t> 내 하나의 아이템 영역에 표시되게 만드는 함수입니다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31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스톱워치 구현한  부부인데 </a:t>
            </a:r>
            <a:r>
              <a:rPr lang="en-US" altLang="ko-KR" dirty="0"/>
              <a:t>switch case</a:t>
            </a:r>
            <a:r>
              <a:rPr lang="ko-KR" altLang="en-US" dirty="0"/>
              <a:t>를 이용해서 현재 </a:t>
            </a:r>
            <a:r>
              <a:rPr lang="ko-KR" altLang="en-US" dirty="0" err="1"/>
              <a:t>상태값에</a:t>
            </a:r>
            <a:r>
              <a:rPr lang="ko-KR" altLang="en-US" dirty="0"/>
              <a:t> 따라  시작 멈춤 기록 리셋 서로 다른 동작을 </a:t>
            </a:r>
            <a:r>
              <a:rPr lang="ko-KR" altLang="en-US" dirty="0" err="1"/>
              <a:t>할수있게끔</a:t>
            </a:r>
            <a:r>
              <a:rPr lang="ko-KR" altLang="en-US" dirty="0"/>
              <a:t> 구현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44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스톱워치 구현한  부부인데 </a:t>
            </a:r>
            <a:r>
              <a:rPr lang="en-US" altLang="ko-KR" dirty="0"/>
              <a:t>switch case</a:t>
            </a:r>
            <a:r>
              <a:rPr lang="ko-KR" altLang="en-US" dirty="0"/>
              <a:t>를 이용해서 현재 </a:t>
            </a:r>
            <a:r>
              <a:rPr lang="ko-KR" altLang="en-US" dirty="0" err="1"/>
              <a:t>상태값에</a:t>
            </a:r>
            <a:r>
              <a:rPr lang="ko-KR" altLang="en-US" dirty="0"/>
              <a:t> 따라  시작 멈춤 기록 리셋 서로 다른 동작을 </a:t>
            </a:r>
            <a:r>
              <a:rPr lang="ko-KR" altLang="en-US" dirty="0" err="1"/>
              <a:t>할수있게끔</a:t>
            </a:r>
            <a:r>
              <a:rPr lang="ko-KR" altLang="en-US" dirty="0"/>
              <a:t> 구현 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0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스톱워치 구현한  부부인데 </a:t>
            </a:r>
            <a:r>
              <a:rPr lang="en-US" altLang="ko-KR" dirty="0"/>
              <a:t>switch case</a:t>
            </a:r>
            <a:r>
              <a:rPr lang="ko-KR" altLang="en-US" dirty="0"/>
              <a:t>를 이용해서 현재 </a:t>
            </a:r>
            <a:r>
              <a:rPr lang="ko-KR" altLang="en-US" dirty="0" err="1"/>
              <a:t>상태값에</a:t>
            </a:r>
            <a:r>
              <a:rPr lang="ko-KR" altLang="en-US" dirty="0"/>
              <a:t> 따라  시작 멈춤 기록 리셋 서로 다른 동작을 </a:t>
            </a:r>
            <a:r>
              <a:rPr lang="ko-KR" altLang="en-US" dirty="0" err="1"/>
              <a:t>할수있게끔</a:t>
            </a:r>
            <a:r>
              <a:rPr lang="ko-KR" altLang="en-US" dirty="0"/>
              <a:t> 구현 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99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영상은 시연 영상입니다</a:t>
            </a:r>
            <a:r>
              <a:rPr lang="en-US" altLang="ko-KR" dirty="0"/>
              <a:t>. </a:t>
            </a:r>
            <a:r>
              <a:rPr lang="ko-KR" altLang="en-US" dirty="0" err="1"/>
              <a:t>리스트뷰에</a:t>
            </a:r>
            <a:r>
              <a:rPr lang="ko-KR" altLang="en-US" dirty="0"/>
              <a:t>  각 운동 이름 칼로리 이미지가 들어가 있는 것을 확인 할 수 있습니다</a:t>
            </a:r>
            <a:r>
              <a:rPr lang="en-US" altLang="ko-KR" dirty="0"/>
              <a:t>. </a:t>
            </a:r>
            <a:r>
              <a:rPr lang="ko-KR" altLang="en-US" dirty="0"/>
              <a:t>운동 종류를 검색할 경우 해당 운동이 나오면서  </a:t>
            </a:r>
            <a:endParaRPr lang="en-US" altLang="ko-KR" dirty="0"/>
          </a:p>
          <a:p>
            <a:r>
              <a:rPr lang="ko-KR" altLang="en-US" dirty="0"/>
              <a:t>버튼을 클릭 시 스톱워치화면으로 넘어가 지게 되고 시작</a:t>
            </a:r>
            <a:r>
              <a:rPr lang="ko-KR" altLang="en-US" baseline="0" dirty="0"/>
              <a:t> 누를 시 기록을 할 수 있게 됩니다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663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푸드</a:t>
            </a:r>
            <a:r>
              <a:rPr lang="ko-KR" altLang="en-US" dirty="0"/>
              <a:t> 우측 상단 눌러서 넘어 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54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State </a:t>
            </a:r>
            <a:r>
              <a:rPr lang="ko-KR" altLang="en-US" dirty="0"/>
              <a:t>파트는 음식 총 칼로리 데이터를 받아 총 칼로리를 출력하고 그 데이터에 운동 별 소모 칼로리를 이용해 계산을 하여 각각의 시</a:t>
            </a:r>
            <a:r>
              <a:rPr lang="en-US" altLang="ko-KR" dirty="0"/>
              <a:t>, </a:t>
            </a:r>
            <a:r>
              <a:rPr lang="ko-KR" altLang="en-US" dirty="0"/>
              <a:t>분으로 출력하는 파트입니다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DFBDA-DF3C-44C9-8C71-682392A97F6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2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11CB-ECA3-431A-A5DF-DEECA16C46E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marL="182563" indent="-182563" algn="ctr" latinLnBrk="0"/>
            <a:endParaRPr lang="ko-KR" altLang="en-US" sz="900" b="1" dirty="0">
              <a:solidFill>
                <a:srgbClr val="FF0000"/>
              </a:solidFill>
              <a:latin typeface="+mj-lt"/>
              <a:ea typeface="나눔고딕 ExtraBold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15616" y="1916832"/>
            <a:ext cx="4392488" cy="360040"/>
            <a:chOff x="1619672" y="2060848"/>
            <a:chExt cx="2160240" cy="216024"/>
          </a:xfrm>
        </p:grpSpPr>
        <p:sp>
          <p:nvSpPr>
            <p:cNvPr id="15" name="TextBox 25"/>
            <p:cNvSpPr txBox="1">
              <a:spLocks noChangeArrowheads="1"/>
            </p:cNvSpPr>
            <p:nvPr/>
          </p:nvSpPr>
          <p:spPr bwMode="auto">
            <a:xfrm>
              <a:off x="1619672" y="2060848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 bwMode="auto">
            <a:xfrm>
              <a:off x="1691680" y="2132856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15616" y="1165101"/>
            <a:ext cx="5616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Open Source Project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Health Care App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1043608" y="248854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0" y="0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100392" y="5805264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68144" y="4221088"/>
            <a:ext cx="22163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F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조 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20144683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김희수 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20154331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이경훈 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20164233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추예림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2280" y="116632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Date  2018. 12. 03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주제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운동에 따른 칼로리 소모량과 운동 시간 기록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"/>
          <a:stretch/>
        </p:blipFill>
        <p:spPr>
          <a:xfrm>
            <a:off x="1354880" y="1700808"/>
            <a:ext cx="2341840" cy="464561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187624" y="2270846"/>
            <a:ext cx="2592288" cy="942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283968" y="1556792"/>
            <a:ext cx="3600400" cy="4759222"/>
            <a:chOff x="4283968" y="1556792"/>
            <a:chExt cx="3600400" cy="475922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8"/>
            <a:stretch/>
          </p:blipFill>
          <p:spPr>
            <a:xfrm>
              <a:off x="5447280" y="1699023"/>
              <a:ext cx="2331623" cy="4616991"/>
            </a:xfrm>
            <a:prstGeom prst="rect">
              <a:avLst/>
            </a:prstGeom>
          </p:spPr>
        </p:pic>
        <p:sp>
          <p:nvSpPr>
            <p:cNvPr id="22" name="오른쪽 화살표 21"/>
            <p:cNvSpPr/>
            <p:nvPr/>
          </p:nvSpPr>
          <p:spPr>
            <a:xfrm>
              <a:off x="4283968" y="3356992"/>
              <a:ext cx="576064" cy="28803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364088" y="1556792"/>
              <a:ext cx="2520280" cy="30243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35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"/>
          <a:stretch/>
        </p:blipFill>
        <p:spPr>
          <a:xfrm>
            <a:off x="6012160" y="1709129"/>
            <a:ext cx="1944216" cy="385683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55576" y="1417868"/>
            <a:ext cx="1728192" cy="691371"/>
            <a:chOff x="606579" y="3137146"/>
            <a:chExt cx="1728192" cy="691371"/>
          </a:xfrm>
        </p:grpSpPr>
        <p:sp>
          <p:nvSpPr>
            <p:cNvPr id="12" name="타원 1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4911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List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317659"/>
            <a:ext cx="4647875" cy="29307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39258" y="5328220"/>
            <a:ext cx="108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Health.java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360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"/>
          <a:stretch/>
        </p:blipFill>
        <p:spPr>
          <a:xfrm>
            <a:off x="6191048" y="1709129"/>
            <a:ext cx="1934562" cy="38376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6084168" y="2276872"/>
            <a:ext cx="2088232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55576" y="1417868"/>
            <a:ext cx="1728192" cy="691371"/>
            <a:chOff x="606579" y="3137146"/>
            <a:chExt cx="1728192" cy="691371"/>
          </a:xfrm>
        </p:grpSpPr>
        <p:sp>
          <p:nvSpPr>
            <p:cNvPr id="12" name="타원 1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4911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List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681029" y="5269810"/>
            <a:ext cx="108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Health.java</a:t>
            </a:r>
            <a:endParaRPr lang="ko-KR" altLang="en-US" sz="12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45634"/>
            <a:ext cx="4931416" cy="28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55576" y="1417868"/>
            <a:ext cx="1872208" cy="691371"/>
            <a:chOff x="606579" y="3137146"/>
            <a:chExt cx="1872208" cy="691371"/>
          </a:xfrm>
        </p:grpSpPr>
        <p:sp>
          <p:nvSpPr>
            <p:cNvPr id="12" name="타원 1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6351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Stop watch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811512" y="3789040"/>
            <a:ext cx="1296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Stopwatch.java</a:t>
            </a:r>
            <a:endParaRPr lang="ko-KR" altLang="en-US" sz="12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5696"/>
          <a:stretch/>
        </p:blipFill>
        <p:spPr>
          <a:xfrm>
            <a:off x="755576" y="2345634"/>
            <a:ext cx="5398228" cy="13713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3188"/>
          <a:stretch/>
        </p:blipFill>
        <p:spPr>
          <a:xfrm>
            <a:off x="6549306" y="1705438"/>
            <a:ext cx="1983133" cy="394669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6390842" y="1705438"/>
            <a:ext cx="2285614" cy="20158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55576" y="1417868"/>
            <a:ext cx="1872208" cy="691371"/>
            <a:chOff x="606579" y="3137146"/>
            <a:chExt cx="1872208" cy="691371"/>
          </a:xfrm>
        </p:grpSpPr>
        <p:sp>
          <p:nvSpPr>
            <p:cNvPr id="12" name="타원 1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6351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Stop watch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831026" y="3728065"/>
            <a:ext cx="1296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Stopwatch.java</a:t>
            </a:r>
            <a:endParaRPr lang="ko-KR" altLang="en-US" sz="1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806"/>
          <a:stretch/>
        </p:blipFill>
        <p:spPr>
          <a:xfrm>
            <a:off x="5143394" y="1709129"/>
            <a:ext cx="2169580" cy="433481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004048" y="1556792"/>
            <a:ext cx="2448272" cy="2448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363D62-50E6-4A9C-8199-DD437B68CE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1" t="44304" r="22633" b="30108"/>
          <a:stretch/>
        </p:blipFill>
        <p:spPr>
          <a:xfrm>
            <a:off x="448563" y="2497741"/>
            <a:ext cx="4392488" cy="10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7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744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55576" y="1417868"/>
            <a:ext cx="1872208" cy="691371"/>
            <a:chOff x="606579" y="3137146"/>
            <a:chExt cx="1872208" cy="691371"/>
          </a:xfrm>
        </p:grpSpPr>
        <p:sp>
          <p:nvSpPr>
            <p:cNvPr id="12" name="타원 1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63517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Stop watch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164411" y="3857224"/>
            <a:ext cx="1296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Stopwatch.java</a:t>
            </a:r>
            <a:endParaRPr lang="ko-KR" altLang="en-US" sz="12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/>
          <a:stretch/>
        </p:blipFill>
        <p:spPr>
          <a:xfrm>
            <a:off x="5733000" y="1709129"/>
            <a:ext cx="2032221" cy="402412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5555799" y="1612124"/>
            <a:ext cx="2328570" cy="2608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2B0BD8-DF14-4297-996A-42BD0440FF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1" t="67566" r="33304" b="-133"/>
          <a:stretch/>
        </p:blipFill>
        <p:spPr>
          <a:xfrm>
            <a:off x="1063460" y="2321439"/>
            <a:ext cx="3498046" cy="13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0x02. Health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6480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Demo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헬스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5833" y="1555568"/>
            <a:ext cx="2331700" cy="47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212932E-A875-4DDD-B032-5489F3107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8"/>
          <a:stretch/>
        </p:blipFill>
        <p:spPr>
          <a:xfrm>
            <a:off x="5560756" y="1449060"/>
            <a:ext cx="2304256" cy="49685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2814"/>
          <a:stretch/>
        </p:blipFill>
        <p:spPr>
          <a:xfrm>
            <a:off x="1096260" y="1449059"/>
            <a:ext cx="2486984" cy="496855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843808" y="1340768"/>
            <a:ext cx="739436" cy="576064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283968" y="3356992"/>
            <a:ext cx="576064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45365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주제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총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Kcal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와 운동 별 소모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Kcal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를 이용하여 운동시간 측정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EB85B35-C7A9-4267-843C-2D403CCE0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3"/>
          <a:stretch/>
        </p:blipFill>
        <p:spPr>
          <a:xfrm>
            <a:off x="1403648" y="1626030"/>
            <a:ext cx="2263617" cy="46143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283968" y="1638597"/>
            <a:ext cx="3528392" cy="4633913"/>
            <a:chOff x="4283968" y="1638597"/>
            <a:chExt cx="3528392" cy="46339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C2452AF-7A3E-4D81-A2A1-69CD83D97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06"/>
            <a:stretch/>
          </p:blipFill>
          <p:spPr>
            <a:xfrm>
              <a:off x="5476736" y="1638597"/>
              <a:ext cx="2335624" cy="4633913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A25E6A5-1F03-4C52-8A4C-A50A361758ED}"/>
                </a:ext>
              </a:extLst>
            </p:cNvPr>
            <p:cNvSpPr/>
            <p:nvPr/>
          </p:nvSpPr>
          <p:spPr>
            <a:xfrm>
              <a:off x="6329039" y="2478204"/>
              <a:ext cx="547217" cy="3027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2">
              <a:extLst>
                <a:ext uri="{FF2B5EF4-FFF2-40B4-BE49-F238E27FC236}">
                  <a16:creationId xmlns:a16="http://schemas.microsoft.com/office/drawing/2014/main" id="{67ABDDFB-D13C-40F8-ABD7-CB808D109FA4}"/>
                </a:ext>
              </a:extLst>
            </p:cNvPr>
            <p:cNvSpPr/>
            <p:nvPr/>
          </p:nvSpPr>
          <p:spPr>
            <a:xfrm>
              <a:off x="6948264" y="2924944"/>
              <a:ext cx="648072" cy="246747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른쪽 화살표 20"/>
            <p:cNvSpPr/>
            <p:nvPr/>
          </p:nvSpPr>
          <p:spPr>
            <a:xfrm>
              <a:off x="4283968" y="3356992"/>
              <a:ext cx="576064" cy="28803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040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7" name="타원 6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98709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Search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012160" y="1709129"/>
            <a:ext cx="2232248" cy="4427500"/>
            <a:chOff x="6011592" y="2099306"/>
            <a:chExt cx="2232248" cy="44275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C2452AF-7A3E-4D81-A2A1-69CD83D97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10"/>
            <a:stretch/>
          </p:blipFill>
          <p:spPr>
            <a:xfrm>
              <a:off x="6012160" y="2099306"/>
              <a:ext cx="2231680" cy="44275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70AD8EE-0539-4501-BE1F-3F4239C4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128" b="6105"/>
            <a:stretch/>
          </p:blipFill>
          <p:spPr>
            <a:xfrm>
              <a:off x="6011592" y="4626173"/>
              <a:ext cx="2232248" cy="1641276"/>
            </a:xfrm>
            <a:prstGeom prst="rect">
              <a:avLst/>
            </a:prstGeom>
          </p:spPr>
        </p:pic>
      </p:grpSp>
      <p:sp>
        <p:nvSpPr>
          <p:cNvPr id="25" name="모서리가 둥근 직사각형 24"/>
          <p:cNvSpPr/>
          <p:nvPr/>
        </p:nvSpPr>
        <p:spPr>
          <a:xfrm>
            <a:off x="7824113" y="5445224"/>
            <a:ext cx="43204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FB88C3-205C-41D3-A8AC-765D03ECDB00}"/>
              </a:ext>
            </a:extLst>
          </p:cNvPr>
          <p:cNvCxnSpPr>
            <a:cxnSpLocks/>
            <a:stCxn id="17" idx="3"/>
            <a:endCxn id="2" idx="1"/>
          </p:cNvCxnSpPr>
          <p:nvPr/>
        </p:nvCxnSpPr>
        <p:spPr>
          <a:xfrm flipV="1">
            <a:off x="5189458" y="2240868"/>
            <a:ext cx="2622902" cy="5521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FB88C3-205C-41D3-A8AC-765D03ECDB00}"/>
              </a:ext>
            </a:extLst>
          </p:cNvPr>
          <p:cNvCxnSpPr>
            <a:cxnSpLocks/>
          </p:cNvCxnSpPr>
          <p:nvPr/>
        </p:nvCxnSpPr>
        <p:spPr>
          <a:xfrm>
            <a:off x="5306746" y="5589240"/>
            <a:ext cx="2517367" cy="36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7812360" y="2060848"/>
            <a:ext cx="43204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BE7FF0-142E-4A30-89B8-754AF3CF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2390567"/>
            <a:ext cx="4361874" cy="8048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CAED-288C-4A78-95BF-8C87D50A1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94" y="4653136"/>
            <a:ext cx="4482552" cy="119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12601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Index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403648" y="2420888"/>
            <a:ext cx="6408712" cy="1872208"/>
            <a:chOff x="1403648" y="2420888"/>
            <a:chExt cx="6408712" cy="1872208"/>
          </a:xfrm>
        </p:grpSpPr>
        <p:cxnSp>
          <p:nvCxnSpPr>
            <p:cNvPr id="67" name="직선 연결선 66"/>
            <p:cNvCxnSpPr/>
            <p:nvPr/>
          </p:nvCxnSpPr>
          <p:spPr>
            <a:xfrm>
              <a:off x="1511660" y="2676274"/>
              <a:ext cx="62280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/>
            <p:cNvGrpSpPr/>
            <p:nvPr/>
          </p:nvGrpSpPr>
          <p:grpSpPr>
            <a:xfrm>
              <a:off x="1403648" y="2420888"/>
              <a:ext cx="1728192" cy="1872208"/>
              <a:chOff x="1403648" y="2420888"/>
              <a:chExt cx="1728192" cy="1872208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403648" y="2465186"/>
                <a:ext cx="1728192" cy="1728000"/>
              </a:xfrm>
              <a:prstGeom prst="ellipse">
                <a:avLst/>
              </a:prstGeom>
              <a:solidFill>
                <a:schemeClr val="bg1">
                  <a:lumMod val="8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1" name="TextBox 25"/>
              <p:cNvSpPr txBox="1">
                <a:spLocks noChangeArrowheads="1"/>
              </p:cNvSpPr>
              <p:nvPr/>
            </p:nvSpPr>
            <p:spPr bwMode="auto">
              <a:xfrm>
                <a:off x="1583668" y="2897234"/>
                <a:ext cx="12601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400" b="1" dirty="0">
                    <a:latin typeface="+mn-ea"/>
                  </a:rPr>
                  <a:t>0x00.</a:t>
                </a:r>
              </a:p>
            </p:txBody>
          </p:sp>
          <p:sp>
            <p:nvSpPr>
              <p:cNvPr id="54" name="TextBox 25"/>
              <p:cNvSpPr txBox="1">
                <a:spLocks noChangeArrowheads="1"/>
              </p:cNvSpPr>
              <p:nvPr/>
            </p:nvSpPr>
            <p:spPr bwMode="auto">
              <a:xfrm>
                <a:off x="1583668" y="3284984"/>
                <a:ext cx="126014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altLang="ko-KR" b="1" dirty="0">
                    <a:latin typeface="+mn-ea"/>
                  </a:rPr>
                  <a:t>App Intro</a:t>
                </a:r>
              </a:p>
            </p:txBody>
          </p:sp>
          <p:cxnSp>
            <p:nvCxnSpPr>
              <p:cNvPr id="59" name="직선 연결선 58"/>
              <p:cNvCxnSpPr/>
              <p:nvPr/>
            </p:nvCxnSpPr>
            <p:spPr>
              <a:xfrm>
                <a:off x="2267744" y="3717032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2267744" y="2420888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/>
            <p:cNvGrpSpPr/>
            <p:nvPr/>
          </p:nvGrpSpPr>
          <p:grpSpPr>
            <a:xfrm>
              <a:off x="2987824" y="2420888"/>
              <a:ext cx="1728192" cy="1872208"/>
              <a:chOff x="2987824" y="2420888"/>
              <a:chExt cx="1728192" cy="187220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2987824" y="2465186"/>
                <a:ext cx="1728192" cy="1728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2" name="TextBox 25"/>
              <p:cNvSpPr txBox="1">
                <a:spLocks noChangeArrowheads="1"/>
              </p:cNvSpPr>
              <p:nvPr/>
            </p:nvSpPr>
            <p:spPr bwMode="auto">
              <a:xfrm>
                <a:off x="3131840" y="2897234"/>
                <a:ext cx="12601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400" b="1" dirty="0">
                    <a:latin typeface="+mn-ea"/>
                  </a:rPr>
                  <a:t>0x01.</a:t>
                </a:r>
              </a:p>
            </p:txBody>
          </p:sp>
          <p:sp>
            <p:nvSpPr>
              <p:cNvPr id="55" name="TextBox 25"/>
              <p:cNvSpPr txBox="1">
                <a:spLocks noChangeArrowheads="1"/>
              </p:cNvSpPr>
              <p:nvPr/>
            </p:nvSpPr>
            <p:spPr bwMode="auto">
              <a:xfrm>
                <a:off x="3131840" y="3284984"/>
                <a:ext cx="1584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b="1" dirty="0">
                    <a:latin typeface="+mn-ea"/>
                  </a:rPr>
                  <a:t>Food Part</a:t>
                </a:r>
              </a:p>
            </p:txBody>
          </p:sp>
          <p:cxnSp>
            <p:nvCxnSpPr>
              <p:cNvPr id="61" name="직선 연결선 60"/>
              <p:cNvCxnSpPr/>
              <p:nvPr/>
            </p:nvCxnSpPr>
            <p:spPr>
              <a:xfrm>
                <a:off x="3909552" y="3717032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3909552" y="2420888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>
              <a:off x="4572000" y="2420888"/>
              <a:ext cx="1728192" cy="1872208"/>
              <a:chOff x="4572000" y="2420888"/>
              <a:chExt cx="1728192" cy="1872208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4572000" y="2465186"/>
                <a:ext cx="1728192" cy="1728000"/>
              </a:xfrm>
              <a:prstGeom prst="ellipse">
                <a:avLst/>
              </a:prstGeom>
              <a:solidFill>
                <a:srgbClr val="4C93C7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3" name="TextBox 25"/>
              <p:cNvSpPr txBox="1">
                <a:spLocks noChangeArrowheads="1"/>
              </p:cNvSpPr>
              <p:nvPr/>
            </p:nvSpPr>
            <p:spPr bwMode="auto">
              <a:xfrm>
                <a:off x="4716016" y="2897234"/>
                <a:ext cx="126014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2400" b="1" dirty="0">
                    <a:latin typeface="+mn-ea"/>
                  </a:rPr>
                  <a:t>0x02.</a:t>
                </a:r>
              </a:p>
            </p:txBody>
          </p:sp>
          <p:sp>
            <p:nvSpPr>
              <p:cNvPr id="56" name="TextBox 25"/>
              <p:cNvSpPr txBox="1">
                <a:spLocks noChangeArrowheads="1"/>
              </p:cNvSpPr>
              <p:nvPr/>
            </p:nvSpPr>
            <p:spPr bwMode="auto">
              <a:xfrm>
                <a:off x="4716016" y="3284984"/>
                <a:ext cx="1584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b="1" dirty="0">
                    <a:latin typeface="+mn-ea"/>
                  </a:rPr>
                  <a:t>Health Part</a:t>
                </a:r>
              </a:p>
            </p:txBody>
          </p:sp>
          <p:cxnSp>
            <p:nvCxnSpPr>
              <p:cNvPr id="62" name="직선 연결선 61"/>
              <p:cNvCxnSpPr/>
              <p:nvPr/>
            </p:nvCxnSpPr>
            <p:spPr>
              <a:xfrm>
                <a:off x="5504847" y="3717032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5504847" y="2420888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직선 연결선 80"/>
            <p:cNvCxnSpPr/>
            <p:nvPr/>
          </p:nvCxnSpPr>
          <p:spPr>
            <a:xfrm>
              <a:off x="1511660" y="4005064"/>
              <a:ext cx="62280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/>
            <p:cNvGrpSpPr/>
            <p:nvPr/>
          </p:nvGrpSpPr>
          <p:grpSpPr>
            <a:xfrm>
              <a:off x="6084168" y="2420888"/>
              <a:ext cx="1728192" cy="1872208"/>
              <a:chOff x="6084168" y="2420888"/>
              <a:chExt cx="1728192" cy="1872208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6084168" y="2465186"/>
                <a:ext cx="1728192" cy="1728000"/>
              </a:xfrm>
              <a:prstGeom prst="ellipse">
                <a:avLst/>
              </a:prstGeom>
              <a:solidFill>
                <a:schemeClr val="tx1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6228184" y="2897234"/>
                <a:ext cx="1584176" cy="757082"/>
                <a:chOff x="5292080" y="2897234"/>
                <a:chExt cx="1584176" cy="757082"/>
              </a:xfrm>
            </p:grpSpPr>
            <p:sp>
              <p:nvSpPr>
                <p:cNvPr id="78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5292080" y="2897234"/>
                  <a:ext cx="1260140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n-US" altLang="ko-KR" sz="2400" b="1" dirty="0">
                      <a:solidFill>
                        <a:schemeClr val="bg1"/>
                      </a:solidFill>
                      <a:latin typeface="+mn-ea"/>
                    </a:rPr>
                    <a:t>0x03.</a:t>
                  </a:r>
                </a:p>
              </p:txBody>
            </p:sp>
            <p:sp>
              <p:nvSpPr>
                <p:cNvPr id="79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5292080" y="3284984"/>
                  <a:ext cx="1584176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</a:rPr>
                    <a:t>State Part</a:t>
                  </a:r>
                </a:p>
              </p:txBody>
            </p:sp>
          </p:grpSp>
          <p:cxnSp>
            <p:nvCxnSpPr>
              <p:cNvPr id="82" name="직선 연결선 81"/>
              <p:cNvCxnSpPr/>
              <p:nvPr/>
            </p:nvCxnSpPr>
            <p:spPr>
              <a:xfrm>
                <a:off x="7020272" y="3717032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7020272" y="2420888"/>
                <a:ext cx="0" cy="57606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그룹 17"/>
          <p:cNvGrpSpPr/>
          <p:nvPr/>
        </p:nvGrpSpPr>
        <p:grpSpPr>
          <a:xfrm>
            <a:off x="1767581" y="4285346"/>
            <a:ext cx="5612507" cy="992303"/>
            <a:chOff x="1767581" y="4285346"/>
            <a:chExt cx="5612507" cy="992303"/>
          </a:xfrm>
        </p:grpSpPr>
        <p:grpSp>
          <p:nvGrpSpPr>
            <p:cNvPr id="14" name="그룹 13"/>
            <p:cNvGrpSpPr/>
            <p:nvPr/>
          </p:nvGrpSpPr>
          <p:grpSpPr>
            <a:xfrm>
              <a:off x="1767581" y="4293096"/>
              <a:ext cx="1080120" cy="646165"/>
              <a:chOff x="1767581" y="4293096"/>
              <a:chExt cx="1080120" cy="6461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767581" y="4293096"/>
                <a:ext cx="1080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Main Part</a:t>
                </a:r>
                <a:endParaRPr lang="ko-KR" altLang="en-US" sz="14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67581" y="4631484"/>
                <a:ext cx="1080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Each Part</a:t>
                </a:r>
                <a:endParaRPr lang="ko-KR" altLang="en-US" sz="1400" dirty="0"/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1767581" y="4293096"/>
                <a:ext cx="0" cy="638415"/>
              </a:xfrm>
              <a:prstGeom prst="line">
                <a:avLst/>
              </a:prstGeom>
              <a:ln w="57150">
                <a:solidFill>
                  <a:srgbClr val="4C93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/>
            <p:cNvGrpSpPr/>
            <p:nvPr/>
          </p:nvGrpSpPr>
          <p:grpSpPr>
            <a:xfrm>
              <a:off x="3491880" y="4285346"/>
              <a:ext cx="719856" cy="984553"/>
              <a:chOff x="3491880" y="4285346"/>
              <a:chExt cx="719856" cy="984553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491880" y="4285346"/>
                <a:ext cx="5556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주제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491880" y="4623734"/>
                <a:ext cx="544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동작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91880" y="4962122"/>
                <a:ext cx="71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Demo</a:t>
                </a:r>
                <a:endParaRPr lang="ko-KR" altLang="en-US" sz="1400" dirty="0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3491880" y="4312276"/>
                <a:ext cx="0" cy="957623"/>
              </a:xfrm>
              <a:prstGeom prst="line">
                <a:avLst/>
              </a:prstGeom>
              <a:ln w="57150">
                <a:solidFill>
                  <a:srgbClr val="4C93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>
              <a:off x="5148288" y="4293096"/>
              <a:ext cx="719856" cy="984553"/>
              <a:chOff x="5148288" y="4293096"/>
              <a:chExt cx="719856" cy="98455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5148288" y="4293096"/>
                <a:ext cx="5556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주제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148288" y="4631484"/>
                <a:ext cx="544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동작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148288" y="4969872"/>
                <a:ext cx="71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Demo</a:t>
                </a:r>
                <a:endParaRPr lang="ko-KR" altLang="en-US" sz="1400" dirty="0"/>
              </a:p>
            </p:txBody>
          </p:sp>
          <p:cxnSp>
            <p:nvCxnSpPr>
              <p:cNvPr id="57" name="직선 연결선 56"/>
              <p:cNvCxnSpPr/>
              <p:nvPr/>
            </p:nvCxnSpPr>
            <p:spPr>
              <a:xfrm>
                <a:off x="5170437" y="4312276"/>
                <a:ext cx="0" cy="957623"/>
              </a:xfrm>
              <a:prstGeom prst="line">
                <a:avLst/>
              </a:prstGeom>
              <a:ln w="57150">
                <a:solidFill>
                  <a:srgbClr val="4C93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>
              <a:off x="6660232" y="4293096"/>
              <a:ext cx="719856" cy="984553"/>
              <a:chOff x="6660232" y="4293096"/>
              <a:chExt cx="719856" cy="98455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6660232" y="4293096"/>
                <a:ext cx="5556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주제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660232" y="4631484"/>
                <a:ext cx="544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동작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660232" y="4969872"/>
                <a:ext cx="71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Demo</a:t>
                </a:r>
                <a:endParaRPr lang="ko-KR" altLang="en-US" sz="1400" dirty="0"/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6663723" y="4312276"/>
                <a:ext cx="0" cy="957623"/>
              </a:xfrm>
              <a:prstGeom prst="line">
                <a:avLst/>
              </a:prstGeom>
              <a:ln w="57150">
                <a:solidFill>
                  <a:srgbClr val="4C93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040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7" name="타원 6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98709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Search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59CC289-8452-43DC-B448-0FFD5FD4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90567"/>
            <a:ext cx="4759336" cy="401993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012160" y="1709129"/>
            <a:ext cx="2232248" cy="4427500"/>
            <a:chOff x="6011592" y="2099306"/>
            <a:chExt cx="2232248" cy="44275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C2452AF-7A3E-4D81-A2A1-69CD83D97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10"/>
            <a:stretch/>
          </p:blipFill>
          <p:spPr>
            <a:xfrm>
              <a:off x="6012160" y="2099306"/>
              <a:ext cx="2231680" cy="44275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70AD8EE-0539-4501-BE1F-3F4239C4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8128" b="6105"/>
            <a:stretch/>
          </p:blipFill>
          <p:spPr>
            <a:xfrm>
              <a:off x="6011592" y="4626173"/>
              <a:ext cx="2232248" cy="1641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22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040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7" name="타원 6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98709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Search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C2452AF-7A3E-4D81-A2A1-69CD83D97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0"/>
          <a:stretch/>
        </p:blipFill>
        <p:spPr>
          <a:xfrm>
            <a:off x="5436096" y="1709129"/>
            <a:ext cx="2231680" cy="44275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5363520" y="2094461"/>
            <a:ext cx="158417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0AD8EE-0539-4501-BE1F-3F4239C49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28" b="6105"/>
          <a:stretch/>
        </p:blipFill>
        <p:spPr>
          <a:xfrm>
            <a:off x="5435528" y="4254701"/>
            <a:ext cx="2232248" cy="16412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9FBCB4-33E8-4579-B666-6DF16E31E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20" y="2390567"/>
            <a:ext cx="3135075" cy="42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2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7" y="1195735"/>
            <a:ext cx="201583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7" name="타원 6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2031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Receive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C2452AF-7A3E-4D81-A2A1-69CD83D97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0"/>
          <a:stretch/>
        </p:blipFill>
        <p:spPr>
          <a:xfrm>
            <a:off x="5148064" y="1709129"/>
            <a:ext cx="2231680" cy="44275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A25E6A5-1F03-4C52-8A4C-A50A361758ED}"/>
              </a:ext>
            </a:extLst>
          </p:cNvPr>
          <p:cNvSpPr/>
          <p:nvPr/>
        </p:nvSpPr>
        <p:spPr>
          <a:xfrm>
            <a:off x="5968999" y="2478204"/>
            <a:ext cx="547217" cy="302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057590-3E68-48D0-A3F1-22879D671D15}"/>
              </a:ext>
            </a:extLst>
          </p:cNvPr>
          <p:cNvGrpSpPr/>
          <p:nvPr/>
        </p:nvGrpSpPr>
        <p:grpSpPr>
          <a:xfrm>
            <a:off x="755576" y="2390567"/>
            <a:ext cx="3905250" cy="677222"/>
            <a:chOff x="910441" y="1731754"/>
            <a:chExt cx="3905250" cy="67722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1A4F066-A3D1-4CBA-88A7-300F3B7D8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3320"/>
            <a:stretch/>
          </p:blipFill>
          <p:spPr>
            <a:xfrm>
              <a:off x="910441" y="2131977"/>
              <a:ext cx="3905250" cy="27699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70B7251-6837-4527-B8C0-205C3DF0F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8779"/>
            <a:stretch/>
          </p:blipFill>
          <p:spPr>
            <a:xfrm>
              <a:off x="910441" y="1731754"/>
              <a:ext cx="3905250" cy="427960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F359025-9BEB-4D37-8558-6DCD797D0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951"/>
          <a:stretch/>
        </p:blipFill>
        <p:spPr>
          <a:xfrm>
            <a:off x="755576" y="3754363"/>
            <a:ext cx="3905250" cy="4667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40149" y="3134076"/>
            <a:ext cx="936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Food.java</a:t>
            </a:r>
            <a:endParaRPr lang="ko-KR" alt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240149" y="4321314"/>
            <a:ext cx="936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State.java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3209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44644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7" name="타원 6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843616" y="3428407"/>
              <a:ext cx="134674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Measure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C2452AF-7A3E-4D81-A2A1-69CD83D97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0"/>
          <a:stretch/>
        </p:blipFill>
        <p:spPr>
          <a:xfrm>
            <a:off x="5292080" y="1709129"/>
            <a:ext cx="2231680" cy="44275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6588224" y="2896347"/>
            <a:ext cx="864096" cy="3166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0AD8EE-0539-4501-BE1F-3F4239C49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28" b="6105"/>
          <a:stretch/>
        </p:blipFill>
        <p:spPr>
          <a:xfrm>
            <a:off x="5291512" y="4254701"/>
            <a:ext cx="2232248" cy="16412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C5503F-3CED-4F54-8318-F567230C1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390567"/>
            <a:ext cx="3209925" cy="137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6BCAF2-1DDA-4004-AE60-B43C40C45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131" y="4254701"/>
            <a:ext cx="2802370" cy="10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7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0x03. State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6480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Demo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KakaoTalk_Video_20181203_0128_49_530">
            <a:hlinkClick r:id="" action="ppaction://media"/>
            <a:extLst>
              <a:ext uri="{FF2B5EF4-FFF2-40B4-BE49-F238E27FC236}">
                <a16:creationId xmlns:a16="http://schemas.microsoft.com/office/drawing/2014/main" id="{AE342FD7-C2F6-45EB-87BF-44D9AB71D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0798" y="1473948"/>
            <a:ext cx="2422405" cy="497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marL="182563" indent="-182563" algn="ctr" latinLnBrk="0"/>
            <a:endParaRPr lang="ko-KR" altLang="en-US" sz="900" b="1" dirty="0">
              <a:solidFill>
                <a:srgbClr val="FF0000"/>
              </a:solidFill>
              <a:latin typeface="+mj-lt"/>
              <a:ea typeface="나눔고딕 ExtraBold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15616" y="1916832"/>
            <a:ext cx="4392488" cy="360040"/>
            <a:chOff x="1619672" y="2060848"/>
            <a:chExt cx="2160240" cy="216024"/>
          </a:xfrm>
        </p:grpSpPr>
        <p:sp>
          <p:nvSpPr>
            <p:cNvPr id="15" name="TextBox 25"/>
            <p:cNvSpPr txBox="1">
              <a:spLocks noChangeArrowheads="1"/>
            </p:cNvSpPr>
            <p:nvPr/>
          </p:nvSpPr>
          <p:spPr bwMode="auto">
            <a:xfrm>
              <a:off x="1619672" y="2060848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 bwMode="auto">
            <a:xfrm>
              <a:off x="1691680" y="2132856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15616" y="186103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Thank’s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for listening!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1043608" y="2488540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0" y="0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100392" y="5805264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55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0x00. App Intro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21241" y="1429152"/>
            <a:ext cx="2101519" cy="4736152"/>
            <a:chOff x="3521241" y="1429152"/>
            <a:chExt cx="2101519" cy="4736152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1241" y="1429152"/>
              <a:ext cx="2101519" cy="4736152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236" y="1778790"/>
              <a:ext cx="1958712" cy="4026474"/>
            </a:xfrm>
            <a:prstGeom prst="rect">
              <a:avLst/>
            </a:prstGeom>
          </p:spPr>
        </p:pic>
      </p:grp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395687" y="1123858"/>
            <a:ext cx="100796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Main Part</a:t>
            </a:r>
          </a:p>
        </p:txBody>
      </p:sp>
    </p:spTree>
    <p:extLst>
      <p:ext uri="{BB962C8B-B14F-4D97-AF65-F5344CB8AC3E}">
        <p14:creationId xmlns:p14="http://schemas.microsoft.com/office/powerpoint/2010/main" val="290078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0x00. App Intro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395687" y="1123858"/>
            <a:ext cx="100796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Each Part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718827" y="1477748"/>
            <a:ext cx="7754892" cy="4759564"/>
            <a:chOff x="718827" y="1477748"/>
            <a:chExt cx="7754892" cy="4759564"/>
          </a:xfrm>
        </p:grpSpPr>
        <p:grpSp>
          <p:nvGrpSpPr>
            <p:cNvPr id="16" name="그룹 15"/>
            <p:cNvGrpSpPr/>
            <p:nvPr/>
          </p:nvGrpSpPr>
          <p:grpSpPr>
            <a:xfrm>
              <a:off x="718827" y="1501160"/>
              <a:ext cx="2101519" cy="4736152"/>
              <a:chOff x="718827" y="1501160"/>
              <a:chExt cx="2101519" cy="4736152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27" y="1501160"/>
                <a:ext cx="2101519" cy="4736152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097" y="1760515"/>
                <a:ext cx="1922977" cy="4194030"/>
              </a:xfrm>
              <a:prstGeom prst="rect">
                <a:avLst/>
              </a:prstGeom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6372200" y="1489454"/>
              <a:ext cx="2101519" cy="4736152"/>
              <a:chOff x="6372200" y="1489454"/>
              <a:chExt cx="2101519" cy="4736152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72200" y="1489454"/>
                <a:ext cx="2101519" cy="4736152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1C4B396-5699-43DC-8CDC-FA89E1684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7928" y="1760514"/>
                <a:ext cx="1890061" cy="4194031"/>
              </a:xfrm>
              <a:prstGeom prst="rect">
                <a:avLst/>
              </a:prstGeom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3521241" y="1477748"/>
              <a:ext cx="2101519" cy="4736152"/>
              <a:chOff x="3521241" y="1477748"/>
              <a:chExt cx="2101519" cy="47361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21241" y="1477748"/>
                <a:ext cx="2101519" cy="4736152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5091" y="1760515"/>
                <a:ext cx="1882363" cy="41940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913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0x01. Food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3600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주제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 –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검색하여 체크한 음식에 대한 칼로리 계산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3515"/>
          <a:stretch/>
        </p:blipFill>
        <p:spPr>
          <a:xfrm>
            <a:off x="1547784" y="1700808"/>
            <a:ext cx="2160240" cy="444075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4284088" y="1700808"/>
            <a:ext cx="3312128" cy="4442400"/>
            <a:chOff x="4284088" y="1700808"/>
            <a:chExt cx="3312128" cy="4442400"/>
          </a:xfrm>
        </p:grpSpPr>
        <p:sp>
          <p:nvSpPr>
            <p:cNvPr id="11" name="오른쪽 화살표 10"/>
            <p:cNvSpPr/>
            <p:nvPr/>
          </p:nvSpPr>
          <p:spPr>
            <a:xfrm>
              <a:off x="4284088" y="3356992"/>
              <a:ext cx="576064" cy="28803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436216" y="1700808"/>
              <a:ext cx="2160000" cy="4442400"/>
              <a:chOff x="5436216" y="1700808"/>
              <a:chExt cx="2160000" cy="4442400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5436216" y="1700808"/>
                <a:ext cx="2160000" cy="4442400"/>
                <a:chOff x="1203656" y="1659578"/>
                <a:chExt cx="2360232" cy="466472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38"/>
                <a:stretch/>
              </p:blipFill>
              <p:spPr>
                <a:xfrm>
                  <a:off x="1203656" y="1659578"/>
                  <a:ext cx="2345113" cy="4664722"/>
                </a:xfrm>
                <a:prstGeom prst="rect">
                  <a:avLst/>
                </a:prstGeom>
              </p:spPr>
            </p:pic>
            <p:sp>
              <p:nvSpPr>
                <p:cNvPr id="14" name="직사각형 13"/>
                <p:cNvSpPr/>
                <p:nvPr/>
              </p:nvSpPr>
              <p:spPr>
                <a:xfrm>
                  <a:off x="1203656" y="1973307"/>
                  <a:ext cx="2360232" cy="360040"/>
                </a:xfrm>
                <a:prstGeom prst="rect">
                  <a:avLst/>
                </a:prstGeom>
                <a:noFill/>
                <a:ln>
                  <a:solidFill>
                    <a:srgbClr val="4C93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3131840" y="2391254"/>
                  <a:ext cx="360040" cy="3630033"/>
                </a:xfrm>
                <a:prstGeom prst="rect">
                  <a:avLst/>
                </a:prstGeom>
                <a:noFill/>
                <a:ln>
                  <a:solidFill>
                    <a:srgbClr val="4C93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모서리가 둥근 직사각형 14"/>
              <p:cNvSpPr/>
              <p:nvPr/>
            </p:nvSpPr>
            <p:spPr>
              <a:xfrm>
                <a:off x="6228184" y="5229200"/>
                <a:ext cx="576064" cy="360040"/>
              </a:xfrm>
              <a:prstGeom prst="roundRect">
                <a:avLst/>
              </a:prstGeom>
              <a:noFill/>
              <a:ln>
                <a:solidFill>
                  <a:srgbClr val="4C93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31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3238"/>
          <a:stretch/>
        </p:blipFill>
        <p:spPr>
          <a:xfrm>
            <a:off x="6340406" y="1704707"/>
            <a:ext cx="2146164" cy="4442400"/>
          </a:xfrm>
          <a:prstGeom prst="rect">
            <a:avLst/>
          </a:prstGeom>
        </p:spPr>
      </p:pic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0x01. Food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040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55576" y="1417868"/>
            <a:ext cx="1728192" cy="691371"/>
            <a:chOff x="606579" y="3137146"/>
            <a:chExt cx="1728192" cy="691371"/>
          </a:xfrm>
        </p:grpSpPr>
        <p:sp>
          <p:nvSpPr>
            <p:cNvPr id="22" name="타원 2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5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4911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Checkbox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21439"/>
            <a:ext cx="5173390" cy="251223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172400" y="2348880"/>
            <a:ext cx="216024" cy="3528392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164288" y="5229200"/>
            <a:ext cx="504056" cy="360040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3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243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0x01. Food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760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22" name="타원 2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5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31087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Search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85741"/>
            <a:ext cx="5051959" cy="34195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814"/>
          <a:stretch/>
        </p:blipFill>
        <p:spPr>
          <a:xfrm>
            <a:off x="6234310" y="2005460"/>
            <a:ext cx="2092320" cy="418008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801042" y="4941168"/>
            <a:ext cx="514270" cy="288032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56176" y="2348880"/>
            <a:ext cx="648072" cy="576064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243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0x01. Food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5760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동작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55576" y="1417868"/>
            <a:ext cx="1583787" cy="691371"/>
            <a:chOff x="606579" y="3137146"/>
            <a:chExt cx="1583787" cy="691371"/>
          </a:xfrm>
        </p:grpSpPr>
        <p:sp>
          <p:nvSpPr>
            <p:cNvPr id="22" name="타원 21"/>
            <p:cNvSpPr/>
            <p:nvPr/>
          </p:nvSpPr>
          <p:spPr>
            <a:xfrm>
              <a:off x="606579" y="3137146"/>
              <a:ext cx="681438" cy="681438"/>
            </a:xfrm>
            <a:prstGeom prst="ellipse">
              <a:avLst/>
            </a:prstGeom>
            <a:solidFill>
              <a:srgbClr val="4C93C7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5" name="TextBox 25"/>
            <p:cNvSpPr txBox="1">
              <a:spLocks noChangeArrowheads="1"/>
            </p:cNvSpPr>
            <p:nvPr/>
          </p:nvSpPr>
          <p:spPr bwMode="auto">
            <a:xfrm>
              <a:off x="843617" y="3428407"/>
              <a:ext cx="131087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000" b="1" dirty="0">
                  <a:solidFill>
                    <a:srgbClr val="4C93C7"/>
                  </a:solidFill>
                  <a:latin typeface="+mn-ea"/>
                </a:rPr>
                <a:t>Search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915626" y="3826842"/>
              <a:ext cx="1274740" cy="1675"/>
            </a:xfrm>
            <a:prstGeom prst="line">
              <a:avLst/>
            </a:prstGeom>
            <a:ln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814"/>
          <a:stretch/>
        </p:blipFill>
        <p:spPr>
          <a:xfrm>
            <a:off x="6234064" y="1709128"/>
            <a:ext cx="2266559" cy="452818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8009405" y="2060848"/>
            <a:ext cx="451027" cy="288032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56176" y="2060848"/>
            <a:ext cx="648072" cy="576064"/>
          </a:xfrm>
          <a:prstGeom prst="roundRect">
            <a:avLst/>
          </a:prstGeom>
          <a:noFill/>
          <a:ln>
            <a:solidFill>
              <a:srgbClr val="4C9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2390567"/>
            <a:ext cx="3168351" cy="12969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687518"/>
            <a:ext cx="4485860" cy="27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5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308230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0x01. Food Part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66908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Demo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KakaoTalk_Video_20181203_0322_26_7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5833" y="1556792"/>
            <a:ext cx="2332335" cy="47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623</Words>
  <Application>Microsoft Office PowerPoint</Application>
  <PresentationFormat>화면 슬라이드 쇼(4:3)</PresentationFormat>
  <Paragraphs>128</Paragraphs>
  <Slides>25</Slides>
  <Notes>15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Verdana</vt:lpstr>
      <vt:lpstr>맑은 고딕</vt:lpstr>
      <vt:lpstr>나눔고딕 ExtraBold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김 희수</cp:lastModifiedBy>
  <cp:revision>60</cp:revision>
  <dcterms:created xsi:type="dcterms:W3CDTF">2014-03-28T09:29:33Z</dcterms:created>
  <dcterms:modified xsi:type="dcterms:W3CDTF">2018-12-03T00:08:59Z</dcterms:modified>
</cp:coreProperties>
</file>